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c4ee0e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c4ee0e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c4ee0e52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c4ee0e52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c22bb34c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c22bb34c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c4ee0e52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c4ee0e52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c4ee0e52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c4ee0e52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c22bb34c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c22bb34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57b7e6dfd4df43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57b7e6dfd4df43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57b7e6dfd4df43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57b7e6dfd4df43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c22bb34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c22bb34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c4ee0e52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c4ee0e52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c4ee0e52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c4ee0e5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c4ee0e52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c4ee0e52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c22bb34c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c22bb34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-13"/>
            <a:ext cx="9144000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56950" y="67100"/>
            <a:ext cx="86301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4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VMWARE  CAP</a:t>
            </a:r>
            <a:r>
              <a:rPr lang="en" sz="49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4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HACKATHON </a:t>
            </a:r>
            <a:endParaRPr b="1" sz="4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Idea Presentation on</a:t>
            </a:r>
            <a:endParaRPr b="1"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STAFF MANAGEMENT TOOLS</a:t>
            </a:r>
            <a:endParaRPr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Presented by - </a:t>
            </a:r>
            <a:endParaRPr b="1" sz="2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Tanya Kumari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College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BIT Mesra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35" name="Google Shape;135;p22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The solution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585350" y="-125"/>
            <a:ext cx="4808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4769425" y="232375"/>
            <a:ext cx="38460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6: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We will then find out the average no. of employees needed at different time zones  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example avg of employees needed at 6:30 AM =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total no. of employees at 6:30 AM over the month / no. days in the month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same process we will used to calculate for the avg no. of employees for all the time zones.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725"/>
            <a:ext cx="2299325" cy="49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4800" y="287600"/>
            <a:ext cx="229920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9325" y="0"/>
            <a:ext cx="3175649" cy="22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9150" y="3004626"/>
            <a:ext cx="3175641" cy="21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0" y="0"/>
            <a:ext cx="22992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CALLS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6844800" y="0"/>
            <a:ext cx="22992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CHATS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2050050" y="2173925"/>
            <a:ext cx="459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observe the the no. of employees needed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both calls and chats is maximum in afternoon followed by night and least employees are needed in the morning.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1963875" y="1774825"/>
            <a:ext cx="386400" cy="2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6578725" y="4641350"/>
            <a:ext cx="386400" cy="305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4"/>
          <p:cNvCxnSpPr/>
          <p:nvPr/>
        </p:nvCxnSpPr>
        <p:spPr>
          <a:xfrm flipH="1">
            <a:off x="7115658" y="298"/>
            <a:ext cx="1800" cy="51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4"/>
          <p:cNvSpPr txBox="1"/>
          <p:nvPr/>
        </p:nvSpPr>
        <p:spPr>
          <a:xfrm>
            <a:off x="-48800" y="300"/>
            <a:ext cx="5570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7 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Now we have to calculate no. of employees needed on daily basis.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for this we will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divide the day into three shifts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Considering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working hour of each employee to be 8 hours .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Morning shift - (6:30 A.M - 2:30 P.M) - 9 hours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Afternoon shift -(2:30 P.M - 10:30 P.M) - 8 hours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Night shift - (11:30 P.M - 5:30A.M)- 7 hours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the calculating the  no. of employees needed each day we will take the out the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maximum number of employees needed at each shifts.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And then add them to get the total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number of employees for each day.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same process we will follow for all days of the month.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800" y="0"/>
            <a:ext cx="3291456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3193900" y="4425550"/>
            <a:ext cx="2438100" cy="615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Sample calculation for no. of employees for each day.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5632000" y="4635100"/>
            <a:ext cx="416700" cy="1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" y="0"/>
            <a:ext cx="3141000" cy="507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850" y="55850"/>
            <a:ext cx="2860600" cy="50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3488625" y="55850"/>
            <a:ext cx="1850100" cy="83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 day requirement of employees for attending the calls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4098525" y="4163600"/>
            <a:ext cx="2033100" cy="83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 day requirement of employees for replying to the chats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2929550" y="351700"/>
            <a:ext cx="559200" cy="345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6131625" y="4539725"/>
            <a:ext cx="630300" cy="3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3651275" y="1754475"/>
            <a:ext cx="213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This is the sample data for the next month , here we consider for the immediate next month (april) with 30 days.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275" y="0"/>
            <a:ext cx="4445725" cy="27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300" y="2752100"/>
            <a:ext cx="4628699" cy="23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210500" cy="25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950"/>
            <a:ext cx="4139201" cy="23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2014725" y="941850"/>
            <a:ext cx="19821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found that on weekdays there is a more requirement of employees than on weekends , for the attending calls.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" name="Google Shape;182;p26"/>
          <p:cNvCxnSpPr/>
          <p:nvPr/>
        </p:nvCxnSpPr>
        <p:spPr>
          <a:xfrm>
            <a:off x="4423825" y="-14225"/>
            <a:ext cx="10200" cy="520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6"/>
          <p:cNvSpPr txBox="1"/>
          <p:nvPr/>
        </p:nvSpPr>
        <p:spPr>
          <a:xfrm>
            <a:off x="7310700" y="1274600"/>
            <a:ext cx="18333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found that on weekdays there is a more requirement of employees than on weekends , for replying to chats.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3181800" y="0"/>
            <a:ext cx="2780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8: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Now we have to calculate the number of employees needed for each week .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was given that the each employee works for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5 days and takes 2 days off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, for calculating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total no. employees per week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= s + (7-5/7) *s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(s= total no. of employees for a week obtained from   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Step  Step 7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4572000" y="1010600"/>
            <a:ext cx="38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14950"/>
            <a:ext cx="4109282" cy="22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550" y="0"/>
            <a:ext cx="3134450" cy="18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6009575" y="1648300"/>
            <a:ext cx="3134400" cy="138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No. employees needed to reply to chats on weekly basis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observed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that Week 1 of every month requires the maximum number of employees followed by Week 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3033700"/>
            <a:ext cx="4419601" cy="21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2345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-8125" y="1835800"/>
            <a:ext cx="3598500" cy="1185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No. employees needed to attend calls on weekly basis.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We observed that Week 1 of every month requires the maximum number of employees, followed by Week 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!!!!!!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76500" y="585500"/>
            <a:ext cx="39033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 </a:t>
            </a:r>
            <a:endParaRPr b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Staff management tool is the management subordinates in the organisation VMWare , that supervises and administer the activities and ensure the well being of the staff . At the same time the company also satisfies all the business needs.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699175" y="2382975"/>
            <a:ext cx="4530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572000" y="585500"/>
            <a:ext cx="42534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problem statement of the model is to predict the right resources required at each hour to take calls and chats , for resource management in remote IT Service Desk 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Staff management is required to supervise and administer the administratives of the activities of an organisation and to ensure the well -being of the staff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" name="Google Shape;77;p14"/>
          <p:cNvCxnSpPr>
            <a:stCxn id="73" idx="0"/>
            <a:endCxn id="73" idx="2"/>
          </p:cNvCxnSpPr>
          <p:nvPr/>
        </p:nvCxnSpPr>
        <p:spPr>
          <a:xfrm>
            <a:off x="45720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-13"/>
            <a:ext cx="9144000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008375" y="608775"/>
            <a:ext cx="5458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OBJECTIVE </a:t>
            </a:r>
            <a:endParaRPr b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main objective of this model is to provide sufficient staffing round the clock  , so that there is an immediate support with very less waiting time on calls and chats . 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also to ensure that their is less abandoned calls/chats due to sufficient resources .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8" name="Google Shape;88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The steps performed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4585350" y="-125"/>
            <a:ext cx="4808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4830425" y="361875"/>
            <a:ext cx="36594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Roboto"/>
                <a:ea typeface="Roboto"/>
                <a:cs typeface="Roboto"/>
                <a:sym typeface="Roboto"/>
              </a:rPr>
              <a:t>Step 1 : Analyse the data provided </a:t>
            </a:r>
            <a:endParaRPr b="1" sz="16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given -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Historical volumes for both calls and chats for two month are provided (feb and mar)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Average Handling Time of calls and chats at service desk is given 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Chats - 14 mins, Calls - 23 mins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Shift hours of employes 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 daily basis 7h 30 mins (excluding 1.5 hours)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 weekly basis 5 days ( 2 days off 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0" y="0"/>
            <a:ext cx="45720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Roboto"/>
                <a:ea typeface="Roboto"/>
                <a:cs typeface="Roboto"/>
                <a:sym typeface="Roboto"/>
              </a:rPr>
              <a:t>Step 2 : </a:t>
            </a:r>
            <a:endParaRPr b="1" sz="1600"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The next step would be find the increase in number of calls and chats for the next month.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this can be done by finding the percentage increase of the average for two months and calculating for the next fiscal month (april)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We, observe that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calls for feb month - 116 calls/per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call for mar month -120 calls/per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% increase - 3.4%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calls for april - 124 call/per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Total no. of calls for april - 3720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chats for feb month - 310 chats/per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    Average chats for feb month - 337 chats/per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    % increase - 8.7%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chats for april - 353 chats/per day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    Total number of chats for april - 10590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   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" name="Google Shape;97;p17"/>
          <p:cNvCxnSpPr/>
          <p:nvPr/>
        </p:nvCxnSpPr>
        <p:spPr>
          <a:xfrm flipH="1">
            <a:off x="4532558" y="298"/>
            <a:ext cx="1800" cy="51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2000" y="300"/>
            <a:ext cx="4572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3: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Now we will observe the daily trend in number of calls  and chats for both the months (feb &amp; mar).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From this we will find the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ratio of number of cases for each day to the total cases in the month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then we will take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the average of the ratios for both the month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multiply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it with the total number of calls/chats for the next month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(april).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will provide us with the number of calls/chats for each day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350" y="-9"/>
            <a:ext cx="4313649" cy="23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65375"/>
            <a:ext cx="4830351" cy="26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50" y="4125"/>
            <a:ext cx="4736300" cy="239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0350" y="2460300"/>
            <a:ext cx="4313650" cy="26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3225600" y="1200"/>
            <a:ext cx="25806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4 : 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next step would  be to find </a:t>
            </a:r>
            <a:r>
              <a:rPr lang="en" u="sng">
                <a:latin typeface="Roboto"/>
                <a:ea typeface="Roboto"/>
                <a:cs typeface="Roboto"/>
                <a:sym typeface="Roboto"/>
              </a:rPr>
              <a:t>the number of cases in different time zones for each day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here also we will take 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ratio no. of calls/chats in a particular time to the total no. of calls/chats on that day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then take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of ratio for both the months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(feb and mar) and multiply it with daily number of cases for each day (which we obtained in STEP 3)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9850"/>
            <a:ext cx="3305675" cy="2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550" y="2571750"/>
            <a:ext cx="313445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00"/>
            <a:ext cx="330567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200" y="1200"/>
            <a:ext cx="3305674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1" cy="23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775" y="2718050"/>
            <a:ext cx="4421775" cy="24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72625"/>
            <a:ext cx="4572000" cy="22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7775" y="0"/>
            <a:ext cx="4350625" cy="24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0" y="2364375"/>
            <a:ext cx="9144000" cy="38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These are variation of total no. calls and chats on daily basis as well as on hourly basis . We can use this for verification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0" y="219575"/>
            <a:ext cx="42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0" y="1200"/>
            <a:ext cx="9099600" cy="5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Step 5: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Now we know the number of calls/chats of each day and at different time zones , </a:t>
            </a:r>
            <a:r>
              <a:rPr lang="en" u="sng">
                <a:latin typeface="Roboto"/>
                <a:ea typeface="Roboto"/>
                <a:cs typeface="Roboto"/>
                <a:sym typeface="Roboto"/>
              </a:rPr>
              <a:t>so the next next would be to calculate the number of employees needed on hourly and daily basis.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is given,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Average handling time for calls - 14 mins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Average handling time for chats - 23 mins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simplicity ,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 rounded off the average handling time of calls and chats to 15 mins, 20 mins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respectively.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accordingly in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one hour an employee can attend 4 calls minimum.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for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chats an employee can reply to 3 chats 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minimum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latin typeface="Roboto"/>
                <a:ea typeface="Roboto"/>
                <a:cs typeface="Roboto"/>
                <a:sym typeface="Roboto"/>
              </a:rPr>
              <a:t>ASSUMPTION AND WHY ?</a:t>
            </a:r>
            <a:endParaRPr b="1" sz="1500" u="sng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 </a:t>
            </a: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assume that there are separate employees for both attending calls and replying to chats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,  because different skills of employees  are employed for different works . And also they are  trained differently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The next I assumed that if there are more no. calls and employees assigned for </a:t>
            </a: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chatting</a:t>
            </a: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 are free, then they attend calls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also and so for the vice-versa process.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